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1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7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5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6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8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50AAF-634A-457A-8344-52FC1513CDE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18CC-998A-4040-8108-0FB3712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0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290" y="16473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RussianRail G Pro Cond" panose="02000503040000020004" pitchFamily="50" charset="-52"/>
              </a:rPr>
              <a:t>Рекомендации по подготовке к презентации идей</a:t>
            </a:r>
            <a:endParaRPr lang="ru-RU" dirty="0">
              <a:solidFill>
                <a:srgbClr val="7030A0"/>
              </a:solidFill>
              <a:latin typeface="RussianRail G Pro Cond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602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RussianRail G Pro" panose="020B0806040000020004" pitchFamily="34" charset="-52"/>
              </a:rPr>
              <a:t>Название идеи и направление проекта («Родители и дети», «Помощь вожатому», «Помощь своей дороге»)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3535"/>
            <a:ext cx="10515600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6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28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RussianRail G Pro" panose="020B0806040000020004" pitchFamily="34" charset="-52"/>
              </a:rPr>
              <a:t>Актуальность идеи (цель, задача, описание проблемы, актуальность проекта, новизна проекта, особенности проекта)</a:t>
            </a:r>
          </a:p>
        </p:txBody>
      </p:sp>
    </p:spTree>
    <p:extLst>
      <p:ext uri="{BB962C8B-B14F-4D97-AF65-F5344CB8AC3E}">
        <p14:creationId xmlns:p14="http://schemas.microsoft.com/office/powerpoint/2010/main" val="80305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Теоретическая и практически ценность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Качество содержания проектной работы (ожидаемый результат, оригинальность, неповторимость проекта, методы реализации проекта, исследовательский аспект, способы оценки проекта, перспектива развития)</a:t>
            </a:r>
          </a:p>
        </p:txBody>
      </p:sp>
    </p:spTree>
    <p:extLst>
      <p:ext uri="{BB962C8B-B14F-4D97-AF65-F5344CB8AC3E}">
        <p14:creationId xmlns:p14="http://schemas.microsoft.com/office/powerpoint/2010/main" val="262726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RussianRail G Pro" panose="020B0806040000020004" pitchFamily="34" charset="-52"/>
              </a:rPr>
              <a:t>Отдельно не забудь загрузить видеопрезентацию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96180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82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RussianRail G Pro</vt:lpstr>
      <vt:lpstr>RussianRail G Pro Cond</vt:lpstr>
      <vt:lpstr>Тема Office</vt:lpstr>
      <vt:lpstr>Рекомендации по подготовке к презентации идей</vt:lpstr>
      <vt:lpstr>Название идеи и направление проекта («Родители и дети», «Помощь вожатому», «Помощь своей дороге»)</vt:lpstr>
      <vt:lpstr>Актуальность идеи (цель, задача, описание проблемы, актуальность проекта, новизна проекта, особенности проекта)</vt:lpstr>
      <vt:lpstr>Теоретическая и практически ценность Качество содержания проектной работы (ожидаемый результат, оригинальность, неповторимость проекта, методы реализации проекта, исследовательский аспект, способы оценки проекта, перспектива развития)</vt:lpstr>
      <vt:lpstr>Отдельно не забудь загрузить видеопрезентацию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Чичигин</dc:creator>
  <cp:lastModifiedBy>Бусыгины</cp:lastModifiedBy>
  <cp:revision>5</cp:revision>
  <dcterms:created xsi:type="dcterms:W3CDTF">2021-09-30T22:41:14Z</dcterms:created>
  <dcterms:modified xsi:type="dcterms:W3CDTF">2022-02-21T11:35:04Z</dcterms:modified>
</cp:coreProperties>
</file>